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Roboto" charset="1" panose="02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notesSlides/notesSlide2.xml" Type="http://schemas.openxmlformats.org/officeDocument/2006/relationships/notesSlide"/><Relationship Id="rId19" Target="notesSlides/notesSlide3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4.xml" Type="http://schemas.openxmlformats.org/officeDocument/2006/relationships/notesSlide"/><Relationship Id="rId21" Target="notesSlides/notesSlide5.xml" Type="http://schemas.openxmlformats.org/officeDocument/2006/relationships/notesSlide"/><Relationship Id="rId22" Target="notesSlides/notesSlide6.xml" Type="http://schemas.openxmlformats.org/officeDocument/2006/relationships/notesSlide"/><Relationship Id="rId23" Target="notesSlides/notesSlide7.xml" Type="http://schemas.openxmlformats.org/officeDocument/2006/relationships/notesSlide"/><Relationship Id="rId24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4510"/>
              </a:srgbClr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8" y="3419772"/>
            <a:ext cx="9445800" cy="19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81"/>
              </a:lnSpc>
            </a:pPr>
            <a:r>
              <a:rPr lang="en-US" sz="55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Criando um CRUD para Aluguel de Equipamentos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0238" y="5626447"/>
            <a:ext cx="9445526" cy="106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Este projeto tem como objetivo apresentar o desenvolvimento de um sistema completo de gerenciamento de aluguel de equipamentos.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4510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52" y="2695950"/>
            <a:ext cx="8507400" cy="105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81"/>
              </a:lnSpc>
            </a:pPr>
            <a:r>
              <a:rPr lang="en-US" sz="55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Visão Geral do Projeto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901258"/>
            <a:ext cx="3544200" cy="53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Objetivo Principal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560963"/>
            <a:ext cx="7805886" cy="106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Gerenciar o aluguel de equipamentos de forma eficiente e organizada.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9402" y="4901208"/>
            <a:ext cx="3544044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Funcionalidades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9402" y="5560963"/>
            <a:ext cx="7805886" cy="106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CRUD completo: Cadastro, Leitura, Atualização e Exclusão de dados.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4510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8" y="9686926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52" y="1961050"/>
            <a:ext cx="8524200" cy="105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81"/>
              </a:lnSpc>
            </a:pPr>
            <a:r>
              <a:rPr lang="en-US" sz="55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Requisitos de Negócio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2713" y="4354265"/>
            <a:ext cx="656928" cy="656928"/>
            <a:chOff x="0" y="0"/>
            <a:chExt cx="875904" cy="8759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75919" cy="875919"/>
            </a:xfrm>
            <a:custGeom>
              <a:avLst/>
              <a:gdLst/>
              <a:ahLst/>
              <a:cxnLst/>
              <a:rect r="r" b="b" t="t" l="l"/>
              <a:pathLst>
                <a:path h="875919" w="875919">
                  <a:moveTo>
                    <a:pt x="0" y="171450"/>
                  </a:moveTo>
                  <a:cubicBezTo>
                    <a:pt x="0" y="76835"/>
                    <a:pt x="76835" y="0"/>
                    <a:pt x="171450" y="0"/>
                  </a:cubicBezTo>
                  <a:lnTo>
                    <a:pt x="704469" y="0"/>
                  </a:lnTo>
                  <a:lnTo>
                    <a:pt x="704469" y="12700"/>
                  </a:lnTo>
                  <a:lnTo>
                    <a:pt x="704469" y="0"/>
                  </a:lnTo>
                  <a:lnTo>
                    <a:pt x="704469" y="12700"/>
                  </a:lnTo>
                  <a:lnTo>
                    <a:pt x="704469" y="0"/>
                  </a:lnTo>
                  <a:cubicBezTo>
                    <a:pt x="799211" y="0"/>
                    <a:pt x="875919" y="76835"/>
                    <a:pt x="875919" y="171450"/>
                  </a:cubicBezTo>
                  <a:lnTo>
                    <a:pt x="875919" y="704469"/>
                  </a:lnTo>
                  <a:lnTo>
                    <a:pt x="863219" y="704469"/>
                  </a:lnTo>
                  <a:lnTo>
                    <a:pt x="875919" y="704469"/>
                  </a:lnTo>
                  <a:cubicBezTo>
                    <a:pt x="875919" y="799211"/>
                    <a:pt x="799084" y="875919"/>
                    <a:pt x="704469" y="875919"/>
                  </a:cubicBezTo>
                  <a:lnTo>
                    <a:pt x="704469" y="863219"/>
                  </a:lnTo>
                  <a:lnTo>
                    <a:pt x="704469" y="875919"/>
                  </a:lnTo>
                  <a:lnTo>
                    <a:pt x="171450" y="875919"/>
                  </a:lnTo>
                  <a:lnTo>
                    <a:pt x="171450" y="863219"/>
                  </a:lnTo>
                  <a:lnTo>
                    <a:pt x="171450" y="875919"/>
                  </a:lnTo>
                  <a:cubicBezTo>
                    <a:pt x="76835" y="875919"/>
                    <a:pt x="0" y="799084"/>
                    <a:pt x="0" y="704469"/>
                  </a:cubicBezTo>
                  <a:lnTo>
                    <a:pt x="0" y="171450"/>
                  </a:lnTo>
                  <a:lnTo>
                    <a:pt x="12700" y="171450"/>
                  </a:lnTo>
                  <a:lnTo>
                    <a:pt x="0" y="171450"/>
                  </a:lnTo>
                  <a:moveTo>
                    <a:pt x="25400" y="171450"/>
                  </a:moveTo>
                  <a:lnTo>
                    <a:pt x="25400" y="704469"/>
                  </a:lnTo>
                  <a:lnTo>
                    <a:pt x="12700" y="704469"/>
                  </a:lnTo>
                  <a:lnTo>
                    <a:pt x="25400" y="704469"/>
                  </a:lnTo>
                  <a:cubicBezTo>
                    <a:pt x="25400" y="785114"/>
                    <a:pt x="90805" y="850519"/>
                    <a:pt x="171450" y="850519"/>
                  </a:cubicBezTo>
                  <a:lnTo>
                    <a:pt x="704469" y="850519"/>
                  </a:lnTo>
                  <a:cubicBezTo>
                    <a:pt x="785114" y="850519"/>
                    <a:pt x="850519" y="785114"/>
                    <a:pt x="850519" y="704469"/>
                  </a:cubicBezTo>
                  <a:lnTo>
                    <a:pt x="850519" y="171450"/>
                  </a:lnTo>
                  <a:lnTo>
                    <a:pt x="863219" y="171450"/>
                  </a:lnTo>
                  <a:lnTo>
                    <a:pt x="850519" y="171450"/>
                  </a:lnTo>
                  <a:cubicBezTo>
                    <a:pt x="850519" y="90805"/>
                    <a:pt x="785114" y="25400"/>
                    <a:pt x="704469" y="25400"/>
                  </a:cubicBezTo>
                  <a:lnTo>
                    <a:pt x="171450" y="25400"/>
                  </a:lnTo>
                  <a:lnTo>
                    <a:pt x="171450" y="12700"/>
                  </a:lnTo>
                  <a:lnTo>
                    <a:pt x="171450" y="25400"/>
                  </a:lnTo>
                  <a:cubicBezTo>
                    <a:pt x="90805" y="25400"/>
                    <a:pt x="25400" y="90805"/>
                    <a:pt x="25400" y="17145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90328" y="4460527"/>
            <a:ext cx="241698" cy="43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3632" y="4268540"/>
            <a:ext cx="3544044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1. Cadastro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3632" y="4814887"/>
            <a:ext cx="3659684" cy="106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Cadastro de equipamentos, clientes e funcionários.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47309" y="4354265"/>
            <a:ext cx="656928" cy="656928"/>
            <a:chOff x="0" y="0"/>
            <a:chExt cx="875904" cy="8759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700" y="1270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75919" cy="875919"/>
            </a:xfrm>
            <a:custGeom>
              <a:avLst/>
              <a:gdLst/>
              <a:ahLst/>
              <a:cxnLst/>
              <a:rect r="r" b="b" t="t" l="l"/>
              <a:pathLst>
                <a:path h="875919" w="875919">
                  <a:moveTo>
                    <a:pt x="0" y="171450"/>
                  </a:moveTo>
                  <a:cubicBezTo>
                    <a:pt x="0" y="76835"/>
                    <a:pt x="76835" y="0"/>
                    <a:pt x="171450" y="0"/>
                  </a:cubicBezTo>
                  <a:lnTo>
                    <a:pt x="704469" y="0"/>
                  </a:lnTo>
                  <a:lnTo>
                    <a:pt x="704469" y="12700"/>
                  </a:lnTo>
                  <a:lnTo>
                    <a:pt x="704469" y="0"/>
                  </a:lnTo>
                  <a:lnTo>
                    <a:pt x="704469" y="12700"/>
                  </a:lnTo>
                  <a:lnTo>
                    <a:pt x="704469" y="0"/>
                  </a:lnTo>
                  <a:cubicBezTo>
                    <a:pt x="799211" y="0"/>
                    <a:pt x="875919" y="76835"/>
                    <a:pt x="875919" y="171450"/>
                  </a:cubicBezTo>
                  <a:lnTo>
                    <a:pt x="875919" y="704469"/>
                  </a:lnTo>
                  <a:lnTo>
                    <a:pt x="863219" y="704469"/>
                  </a:lnTo>
                  <a:lnTo>
                    <a:pt x="875919" y="704469"/>
                  </a:lnTo>
                  <a:cubicBezTo>
                    <a:pt x="875919" y="799211"/>
                    <a:pt x="799084" y="875919"/>
                    <a:pt x="704469" y="875919"/>
                  </a:cubicBezTo>
                  <a:lnTo>
                    <a:pt x="704469" y="863219"/>
                  </a:lnTo>
                  <a:lnTo>
                    <a:pt x="704469" y="875919"/>
                  </a:lnTo>
                  <a:lnTo>
                    <a:pt x="171450" y="875919"/>
                  </a:lnTo>
                  <a:lnTo>
                    <a:pt x="171450" y="863219"/>
                  </a:lnTo>
                  <a:lnTo>
                    <a:pt x="171450" y="875919"/>
                  </a:lnTo>
                  <a:cubicBezTo>
                    <a:pt x="76835" y="875919"/>
                    <a:pt x="0" y="799084"/>
                    <a:pt x="0" y="704469"/>
                  </a:cubicBezTo>
                  <a:lnTo>
                    <a:pt x="0" y="171450"/>
                  </a:lnTo>
                  <a:lnTo>
                    <a:pt x="12700" y="171450"/>
                  </a:lnTo>
                  <a:lnTo>
                    <a:pt x="0" y="171450"/>
                  </a:lnTo>
                  <a:moveTo>
                    <a:pt x="25400" y="171450"/>
                  </a:moveTo>
                  <a:lnTo>
                    <a:pt x="25400" y="704469"/>
                  </a:lnTo>
                  <a:lnTo>
                    <a:pt x="12700" y="704469"/>
                  </a:lnTo>
                  <a:lnTo>
                    <a:pt x="25400" y="704469"/>
                  </a:lnTo>
                  <a:cubicBezTo>
                    <a:pt x="25400" y="785114"/>
                    <a:pt x="90805" y="850519"/>
                    <a:pt x="171450" y="850519"/>
                  </a:cubicBezTo>
                  <a:lnTo>
                    <a:pt x="704469" y="850519"/>
                  </a:lnTo>
                  <a:cubicBezTo>
                    <a:pt x="785114" y="850519"/>
                    <a:pt x="850519" y="785114"/>
                    <a:pt x="850519" y="704469"/>
                  </a:cubicBezTo>
                  <a:lnTo>
                    <a:pt x="850519" y="171450"/>
                  </a:lnTo>
                  <a:lnTo>
                    <a:pt x="863219" y="171450"/>
                  </a:lnTo>
                  <a:lnTo>
                    <a:pt x="850519" y="171450"/>
                  </a:lnTo>
                  <a:cubicBezTo>
                    <a:pt x="850519" y="90805"/>
                    <a:pt x="785114" y="25400"/>
                    <a:pt x="704469" y="25400"/>
                  </a:cubicBezTo>
                  <a:lnTo>
                    <a:pt x="171450" y="25400"/>
                  </a:lnTo>
                  <a:lnTo>
                    <a:pt x="171450" y="12700"/>
                  </a:lnTo>
                  <a:lnTo>
                    <a:pt x="171450" y="25400"/>
                  </a:lnTo>
                  <a:cubicBezTo>
                    <a:pt x="90805" y="25400"/>
                    <a:pt x="25400" y="90805"/>
                    <a:pt x="25400" y="17145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054924" y="4460527"/>
            <a:ext cx="241698" cy="43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78228" y="4268540"/>
            <a:ext cx="3544044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2. Aluguel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78228" y="4814887"/>
            <a:ext cx="3659684" cy="106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Gerenciamento de contratos de aluguel, datas e valores.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82713" y="6477001"/>
            <a:ext cx="656928" cy="656928"/>
            <a:chOff x="0" y="0"/>
            <a:chExt cx="875904" cy="87590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2700" y="1270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75919" cy="875919"/>
            </a:xfrm>
            <a:custGeom>
              <a:avLst/>
              <a:gdLst/>
              <a:ahLst/>
              <a:cxnLst/>
              <a:rect r="r" b="b" t="t" l="l"/>
              <a:pathLst>
                <a:path h="875919" w="875919">
                  <a:moveTo>
                    <a:pt x="0" y="171450"/>
                  </a:moveTo>
                  <a:cubicBezTo>
                    <a:pt x="0" y="76835"/>
                    <a:pt x="76835" y="0"/>
                    <a:pt x="171450" y="0"/>
                  </a:cubicBezTo>
                  <a:lnTo>
                    <a:pt x="704469" y="0"/>
                  </a:lnTo>
                  <a:lnTo>
                    <a:pt x="704469" y="12700"/>
                  </a:lnTo>
                  <a:lnTo>
                    <a:pt x="704469" y="0"/>
                  </a:lnTo>
                  <a:lnTo>
                    <a:pt x="704469" y="12700"/>
                  </a:lnTo>
                  <a:lnTo>
                    <a:pt x="704469" y="0"/>
                  </a:lnTo>
                  <a:cubicBezTo>
                    <a:pt x="799211" y="0"/>
                    <a:pt x="875919" y="76835"/>
                    <a:pt x="875919" y="171450"/>
                  </a:cubicBezTo>
                  <a:lnTo>
                    <a:pt x="875919" y="704469"/>
                  </a:lnTo>
                  <a:lnTo>
                    <a:pt x="863219" y="704469"/>
                  </a:lnTo>
                  <a:lnTo>
                    <a:pt x="875919" y="704469"/>
                  </a:lnTo>
                  <a:cubicBezTo>
                    <a:pt x="875919" y="799211"/>
                    <a:pt x="799084" y="875919"/>
                    <a:pt x="704469" y="875919"/>
                  </a:cubicBezTo>
                  <a:lnTo>
                    <a:pt x="704469" y="863219"/>
                  </a:lnTo>
                  <a:lnTo>
                    <a:pt x="704469" y="875919"/>
                  </a:lnTo>
                  <a:lnTo>
                    <a:pt x="171450" y="875919"/>
                  </a:lnTo>
                  <a:lnTo>
                    <a:pt x="171450" y="863219"/>
                  </a:lnTo>
                  <a:lnTo>
                    <a:pt x="171450" y="875919"/>
                  </a:lnTo>
                  <a:cubicBezTo>
                    <a:pt x="76835" y="875919"/>
                    <a:pt x="0" y="799084"/>
                    <a:pt x="0" y="704469"/>
                  </a:cubicBezTo>
                  <a:lnTo>
                    <a:pt x="0" y="171450"/>
                  </a:lnTo>
                  <a:lnTo>
                    <a:pt x="12700" y="171450"/>
                  </a:lnTo>
                  <a:lnTo>
                    <a:pt x="0" y="171450"/>
                  </a:lnTo>
                  <a:moveTo>
                    <a:pt x="25400" y="171450"/>
                  </a:moveTo>
                  <a:lnTo>
                    <a:pt x="25400" y="704469"/>
                  </a:lnTo>
                  <a:lnTo>
                    <a:pt x="12700" y="704469"/>
                  </a:lnTo>
                  <a:lnTo>
                    <a:pt x="25400" y="704469"/>
                  </a:lnTo>
                  <a:cubicBezTo>
                    <a:pt x="25400" y="785114"/>
                    <a:pt x="90805" y="850519"/>
                    <a:pt x="171450" y="850519"/>
                  </a:cubicBezTo>
                  <a:lnTo>
                    <a:pt x="704469" y="850519"/>
                  </a:lnTo>
                  <a:cubicBezTo>
                    <a:pt x="785114" y="850519"/>
                    <a:pt x="850519" y="785114"/>
                    <a:pt x="850519" y="704469"/>
                  </a:cubicBezTo>
                  <a:lnTo>
                    <a:pt x="850519" y="171450"/>
                  </a:lnTo>
                  <a:lnTo>
                    <a:pt x="863219" y="171450"/>
                  </a:lnTo>
                  <a:lnTo>
                    <a:pt x="850519" y="171450"/>
                  </a:lnTo>
                  <a:cubicBezTo>
                    <a:pt x="850519" y="90805"/>
                    <a:pt x="785114" y="25400"/>
                    <a:pt x="704469" y="25400"/>
                  </a:cubicBezTo>
                  <a:lnTo>
                    <a:pt x="171450" y="25400"/>
                  </a:lnTo>
                  <a:lnTo>
                    <a:pt x="171450" y="12700"/>
                  </a:lnTo>
                  <a:lnTo>
                    <a:pt x="171450" y="25400"/>
                  </a:lnTo>
                  <a:cubicBezTo>
                    <a:pt x="90805" y="25400"/>
                    <a:pt x="25400" y="90805"/>
                    <a:pt x="25400" y="17145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190328" y="6583263"/>
            <a:ext cx="241698" cy="43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13632" y="6391276"/>
            <a:ext cx="3544044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3. Devolução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13632" y="6937623"/>
            <a:ext cx="8524132" cy="61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Controle de devoluções, pagamentos e multas.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4510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32850" y="1183100"/>
            <a:ext cx="8669400" cy="105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81"/>
              </a:lnSpc>
            </a:pPr>
            <a:r>
              <a:rPr lang="en-US" sz="55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Arquitetura da Aplicação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3722934" y="3348632"/>
            <a:ext cx="2690068" cy="1633686"/>
          </a:xfrm>
          <a:custGeom>
            <a:avLst/>
            <a:gdLst/>
            <a:ahLst/>
            <a:cxnLst/>
            <a:rect r="r" b="b" t="t" l="l"/>
            <a:pathLst>
              <a:path h="1633686" w="2690068">
                <a:moveTo>
                  <a:pt x="0" y="0"/>
                </a:moveTo>
                <a:lnTo>
                  <a:pt x="2690068" y="0"/>
                </a:lnTo>
                <a:lnTo>
                  <a:pt x="2690068" y="1633686"/>
                </a:lnTo>
                <a:lnTo>
                  <a:pt x="0" y="16336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3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67288" y="3865363"/>
            <a:ext cx="201366" cy="78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1"/>
              </a:lnSpc>
            </a:pPr>
            <a:r>
              <a:rPr lang="en-US" sz="279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48896" y="3689300"/>
            <a:ext cx="4926000" cy="53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Camada de Apresentação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48896" y="4131573"/>
            <a:ext cx="4077000" cy="61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Interface web com Flask.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483846" y="4998690"/>
            <a:ext cx="10741076" cy="19050"/>
            <a:chOff x="0" y="0"/>
            <a:chExt cx="14321435" cy="25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321410" cy="25400"/>
            </a:xfrm>
            <a:custGeom>
              <a:avLst/>
              <a:gdLst/>
              <a:ahLst/>
              <a:cxnLst/>
              <a:rect r="r" b="b" t="t" l="l"/>
              <a:pathLst>
                <a:path h="25400" w="1432141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2377976" y="5053162"/>
            <a:ext cx="5380136" cy="1633686"/>
          </a:xfrm>
          <a:custGeom>
            <a:avLst/>
            <a:gdLst/>
            <a:ahLst/>
            <a:cxnLst/>
            <a:rect r="r" b="b" t="t" l="l"/>
            <a:pathLst>
              <a:path h="1633686" w="5380136">
                <a:moveTo>
                  <a:pt x="0" y="0"/>
                </a:moveTo>
                <a:lnTo>
                  <a:pt x="5380136" y="0"/>
                </a:lnTo>
                <a:lnTo>
                  <a:pt x="5380136" y="1633686"/>
                </a:lnTo>
                <a:lnTo>
                  <a:pt x="0" y="16336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5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967288" y="5367487"/>
            <a:ext cx="201366" cy="78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1"/>
              </a:lnSpc>
            </a:pPr>
            <a:r>
              <a:rPr lang="en-US" sz="279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41630" y="5241428"/>
            <a:ext cx="3544044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Camada de Negócio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41630" y="5787777"/>
            <a:ext cx="4926212" cy="61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Lógica do sistema e regras de negócio.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28956" y="6703218"/>
            <a:ext cx="9395966" cy="19050"/>
            <a:chOff x="0" y="0"/>
            <a:chExt cx="12527955" cy="25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27915" cy="25400"/>
            </a:xfrm>
            <a:custGeom>
              <a:avLst/>
              <a:gdLst/>
              <a:ahLst/>
              <a:cxnLst/>
              <a:rect r="r" b="b" t="t" l="l"/>
              <a:pathLst>
                <a:path h="25400" w="1252791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sp>
        <p:nvSpPr>
          <p:cNvPr name="Freeform 19" id="19" descr="preencoded.png"/>
          <p:cNvSpPr/>
          <p:nvPr/>
        </p:nvSpPr>
        <p:spPr>
          <a:xfrm flipH="false" flipV="false" rot="0">
            <a:off x="1032868" y="6757690"/>
            <a:ext cx="8070204" cy="1633686"/>
          </a:xfrm>
          <a:custGeom>
            <a:avLst/>
            <a:gdLst/>
            <a:ahLst/>
            <a:cxnLst/>
            <a:rect r="r" b="b" t="t" l="l"/>
            <a:pathLst>
              <a:path h="1633686" w="8070204">
                <a:moveTo>
                  <a:pt x="0" y="0"/>
                </a:moveTo>
                <a:lnTo>
                  <a:pt x="8070204" y="0"/>
                </a:lnTo>
                <a:lnTo>
                  <a:pt x="8070204" y="1633686"/>
                </a:lnTo>
                <a:lnTo>
                  <a:pt x="0" y="16336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13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967138" y="7072015"/>
            <a:ext cx="201366" cy="78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1"/>
              </a:lnSpc>
            </a:pPr>
            <a:r>
              <a:rPr lang="en-US" sz="279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86590" y="6945958"/>
            <a:ext cx="3544044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Camada de Dados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86590" y="7492305"/>
            <a:ext cx="6898630" cy="61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Banco de dados para armazenamento de informações.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4510"/>
              </a:srgbClr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50" y="2843950"/>
            <a:ext cx="9700800" cy="19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81"/>
              </a:lnSpc>
            </a:pPr>
            <a:r>
              <a:rPr lang="en-US" sz="55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Integração com Banco de Dados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7850238" y="5212556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50238" y="6109544"/>
            <a:ext cx="3544044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Banco de Dados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8" y="6655891"/>
            <a:ext cx="4510088" cy="61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Microsoft SQL Server.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12785526" y="5212556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785526" y="6109544"/>
            <a:ext cx="3544044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Conexão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85526" y="6655891"/>
            <a:ext cx="4510236" cy="61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pyodbc para acesso ao SQL Server.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4510"/>
              </a:srgbClr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52" y="4477800"/>
            <a:ext cx="13361400" cy="105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81"/>
              </a:lnSpc>
            </a:pPr>
            <a:r>
              <a:rPr lang="en-US" sz="55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Desenvolvimento com Python e Flask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2238" y="6385620"/>
            <a:ext cx="16303526" cy="38100"/>
            <a:chOff x="0" y="0"/>
            <a:chExt cx="21738035" cy="50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738082" cy="50800"/>
            </a:xfrm>
            <a:custGeom>
              <a:avLst/>
              <a:gdLst/>
              <a:ahLst/>
              <a:cxnLst/>
              <a:rect r="r" b="b" t="t" l="l"/>
              <a:pathLst>
                <a:path h="50800" w="21738082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21712682" y="0"/>
                  </a:lnTo>
                  <a:cubicBezTo>
                    <a:pt x="21726652" y="0"/>
                    <a:pt x="21738082" y="11430"/>
                    <a:pt x="21738082" y="25400"/>
                  </a:cubicBezTo>
                  <a:cubicBezTo>
                    <a:pt x="21738082" y="39370"/>
                    <a:pt x="21726652" y="50800"/>
                    <a:pt x="21712682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595836" y="6385620"/>
            <a:ext cx="38100" cy="992238"/>
            <a:chOff x="0" y="0"/>
            <a:chExt cx="50800" cy="13229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800" cy="1322959"/>
            </a:xfrm>
            <a:custGeom>
              <a:avLst/>
              <a:gdLst/>
              <a:ahLst/>
              <a:cxnLst/>
              <a:rect r="r" b="b" t="t" l="l"/>
              <a:pathLst>
                <a:path h="1322959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297559"/>
                  </a:lnTo>
                  <a:cubicBezTo>
                    <a:pt x="50800" y="1311529"/>
                    <a:pt x="39370" y="1322959"/>
                    <a:pt x="25400" y="1322959"/>
                  </a:cubicBezTo>
                  <a:cubicBezTo>
                    <a:pt x="11430" y="1322959"/>
                    <a:pt x="0" y="1311529"/>
                    <a:pt x="0" y="1297559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286423" y="6057157"/>
            <a:ext cx="656928" cy="656928"/>
            <a:chOff x="0" y="0"/>
            <a:chExt cx="875904" cy="87590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00" y="1270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5919" cy="875919"/>
            </a:xfrm>
            <a:custGeom>
              <a:avLst/>
              <a:gdLst/>
              <a:ahLst/>
              <a:cxnLst/>
              <a:rect r="r" b="b" t="t" l="l"/>
              <a:pathLst>
                <a:path h="875919" w="875919">
                  <a:moveTo>
                    <a:pt x="0" y="171450"/>
                  </a:moveTo>
                  <a:cubicBezTo>
                    <a:pt x="0" y="76835"/>
                    <a:pt x="76835" y="0"/>
                    <a:pt x="171450" y="0"/>
                  </a:cubicBezTo>
                  <a:lnTo>
                    <a:pt x="704469" y="0"/>
                  </a:lnTo>
                  <a:lnTo>
                    <a:pt x="704469" y="12700"/>
                  </a:lnTo>
                  <a:lnTo>
                    <a:pt x="704469" y="0"/>
                  </a:lnTo>
                  <a:lnTo>
                    <a:pt x="704469" y="12700"/>
                  </a:lnTo>
                  <a:lnTo>
                    <a:pt x="704469" y="0"/>
                  </a:lnTo>
                  <a:cubicBezTo>
                    <a:pt x="799211" y="0"/>
                    <a:pt x="875919" y="76835"/>
                    <a:pt x="875919" y="171450"/>
                  </a:cubicBezTo>
                  <a:lnTo>
                    <a:pt x="875919" y="704469"/>
                  </a:lnTo>
                  <a:lnTo>
                    <a:pt x="863219" y="704469"/>
                  </a:lnTo>
                  <a:lnTo>
                    <a:pt x="875919" y="704469"/>
                  </a:lnTo>
                  <a:cubicBezTo>
                    <a:pt x="875919" y="799211"/>
                    <a:pt x="799084" y="875919"/>
                    <a:pt x="704469" y="875919"/>
                  </a:cubicBezTo>
                  <a:lnTo>
                    <a:pt x="704469" y="863219"/>
                  </a:lnTo>
                  <a:lnTo>
                    <a:pt x="704469" y="875919"/>
                  </a:lnTo>
                  <a:lnTo>
                    <a:pt x="171450" y="875919"/>
                  </a:lnTo>
                  <a:lnTo>
                    <a:pt x="171450" y="863219"/>
                  </a:lnTo>
                  <a:lnTo>
                    <a:pt x="171450" y="875919"/>
                  </a:lnTo>
                  <a:cubicBezTo>
                    <a:pt x="76835" y="875919"/>
                    <a:pt x="0" y="799084"/>
                    <a:pt x="0" y="704469"/>
                  </a:cubicBezTo>
                  <a:lnTo>
                    <a:pt x="0" y="171450"/>
                  </a:lnTo>
                  <a:lnTo>
                    <a:pt x="12700" y="171450"/>
                  </a:lnTo>
                  <a:lnTo>
                    <a:pt x="0" y="171450"/>
                  </a:lnTo>
                  <a:moveTo>
                    <a:pt x="25400" y="171450"/>
                  </a:moveTo>
                  <a:lnTo>
                    <a:pt x="25400" y="704469"/>
                  </a:lnTo>
                  <a:lnTo>
                    <a:pt x="12700" y="704469"/>
                  </a:lnTo>
                  <a:lnTo>
                    <a:pt x="25400" y="704469"/>
                  </a:lnTo>
                  <a:cubicBezTo>
                    <a:pt x="25400" y="785114"/>
                    <a:pt x="90805" y="850519"/>
                    <a:pt x="171450" y="850519"/>
                  </a:cubicBezTo>
                  <a:lnTo>
                    <a:pt x="704469" y="850519"/>
                  </a:lnTo>
                  <a:cubicBezTo>
                    <a:pt x="785114" y="850519"/>
                    <a:pt x="850519" y="785114"/>
                    <a:pt x="850519" y="704469"/>
                  </a:cubicBezTo>
                  <a:lnTo>
                    <a:pt x="850519" y="171450"/>
                  </a:lnTo>
                  <a:lnTo>
                    <a:pt x="863219" y="171450"/>
                  </a:lnTo>
                  <a:lnTo>
                    <a:pt x="850519" y="171450"/>
                  </a:lnTo>
                  <a:cubicBezTo>
                    <a:pt x="850519" y="90805"/>
                    <a:pt x="785114" y="25400"/>
                    <a:pt x="704469" y="25400"/>
                  </a:cubicBezTo>
                  <a:lnTo>
                    <a:pt x="171450" y="25400"/>
                  </a:lnTo>
                  <a:lnTo>
                    <a:pt x="171450" y="12700"/>
                  </a:lnTo>
                  <a:lnTo>
                    <a:pt x="171450" y="25400"/>
                  </a:lnTo>
                  <a:cubicBezTo>
                    <a:pt x="90805" y="25400"/>
                    <a:pt x="25400" y="90805"/>
                    <a:pt x="25400" y="17145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494038" y="6163419"/>
            <a:ext cx="241698" cy="43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42938" y="7566272"/>
            <a:ext cx="3544044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Flask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5756" y="8112621"/>
            <a:ext cx="4678412" cy="106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sz="2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Framework web para construção da interface.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124802" y="6385620"/>
            <a:ext cx="38100" cy="992238"/>
            <a:chOff x="0" y="0"/>
            <a:chExt cx="50800" cy="13229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0800" cy="1322959"/>
            </a:xfrm>
            <a:custGeom>
              <a:avLst/>
              <a:gdLst/>
              <a:ahLst/>
              <a:cxnLst/>
              <a:rect r="r" b="b" t="t" l="l"/>
              <a:pathLst>
                <a:path h="1322959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297559"/>
                  </a:lnTo>
                  <a:cubicBezTo>
                    <a:pt x="50800" y="1311529"/>
                    <a:pt x="39370" y="1322959"/>
                    <a:pt x="25400" y="1322959"/>
                  </a:cubicBezTo>
                  <a:cubicBezTo>
                    <a:pt x="11430" y="1322959"/>
                    <a:pt x="0" y="1311529"/>
                    <a:pt x="0" y="1297559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815387" y="6057157"/>
            <a:ext cx="656928" cy="656928"/>
            <a:chOff x="0" y="0"/>
            <a:chExt cx="875904" cy="87590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2700" y="1270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75919" cy="875919"/>
            </a:xfrm>
            <a:custGeom>
              <a:avLst/>
              <a:gdLst/>
              <a:ahLst/>
              <a:cxnLst/>
              <a:rect r="r" b="b" t="t" l="l"/>
              <a:pathLst>
                <a:path h="875919" w="875919">
                  <a:moveTo>
                    <a:pt x="0" y="171450"/>
                  </a:moveTo>
                  <a:cubicBezTo>
                    <a:pt x="0" y="76835"/>
                    <a:pt x="76835" y="0"/>
                    <a:pt x="171450" y="0"/>
                  </a:cubicBezTo>
                  <a:lnTo>
                    <a:pt x="704469" y="0"/>
                  </a:lnTo>
                  <a:lnTo>
                    <a:pt x="704469" y="12700"/>
                  </a:lnTo>
                  <a:lnTo>
                    <a:pt x="704469" y="0"/>
                  </a:lnTo>
                  <a:lnTo>
                    <a:pt x="704469" y="12700"/>
                  </a:lnTo>
                  <a:lnTo>
                    <a:pt x="704469" y="0"/>
                  </a:lnTo>
                  <a:cubicBezTo>
                    <a:pt x="799211" y="0"/>
                    <a:pt x="875919" y="76835"/>
                    <a:pt x="875919" y="171450"/>
                  </a:cubicBezTo>
                  <a:lnTo>
                    <a:pt x="875919" y="704469"/>
                  </a:lnTo>
                  <a:lnTo>
                    <a:pt x="863219" y="704469"/>
                  </a:lnTo>
                  <a:lnTo>
                    <a:pt x="875919" y="704469"/>
                  </a:lnTo>
                  <a:cubicBezTo>
                    <a:pt x="875919" y="799211"/>
                    <a:pt x="799084" y="875919"/>
                    <a:pt x="704469" y="875919"/>
                  </a:cubicBezTo>
                  <a:lnTo>
                    <a:pt x="704469" y="863219"/>
                  </a:lnTo>
                  <a:lnTo>
                    <a:pt x="704469" y="875919"/>
                  </a:lnTo>
                  <a:lnTo>
                    <a:pt x="171450" y="875919"/>
                  </a:lnTo>
                  <a:lnTo>
                    <a:pt x="171450" y="863219"/>
                  </a:lnTo>
                  <a:lnTo>
                    <a:pt x="171450" y="875919"/>
                  </a:lnTo>
                  <a:cubicBezTo>
                    <a:pt x="76835" y="875919"/>
                    <a:pt x="0" y="799084"/>
                    <a:pt x="0" y="704469"/>
                  </a:cubicBezTo>
                  <a:lnTo>
                    <a:pt x="0" y="171450"/>
                  </a:lnTo>
                  <a:lnTo>
                    <a:pt x="12700" y="171450"/>
                  </a:lnTo>
                  <a:lnTo>
                    <a:pt x="0" y="171450"/>
                  </a:lnTo>
                  <a:moveTo>
                    <a:pt x="25400" y="171450"/>
                  </a:moveTo>
                  <a:lnTo>
                    <a:pt x="25400" y="704469"/>
                  </a:lnTo>
                  <a:lnTo>
                    <a:pt x="12700" y="704469"/>
                  </a:lnTo>
                  <a:lnTo>
                    <a:pt x="25400" y="704469"/>
                  </a:lnTo>
                  <a:cubicBezTo>
                    <a:pt x="25400" y="785114"/>
                    <a:pt x="90805" y="850519"/>
                    <a:pt x="171450" y="850519"/>
                  </a:cubicBezTo>
                  <a:lnTo>
                    <a:pt x="704469" y="850519"/>
                  </a:lnTo>
                  <a:cubicBezTo>
                    <a:pt x="785114" y="850519"/>
                    <a:pt x="850519" y="785114"/>
                    <a:pt x="850519" y="704469"/>
                  </a:cubicBezTo>
                  <a:lnTo>
                    <a:pt x="850519" y="171450"/>
                  </a:lnTo>
                  <a:lnTo>
                    <a:pt x="863219" y="171450"/>
                  </a:lnTo>
                  <a:lnTo>
                    <a:pt x="850519" y="171450"/>
                  </a:lnTo>
                  <a:cubicBezTo>
                    <a:pt x="850519" y="90805"/>
                    <a:pt x="785114" y="25400"/>
                    <a:pt x="704469" y="25400"/>
                  </a:cubicBezTo>
                  <a:lnTo>
                    <a:pt x="171450" y="25400"/>
                  </a:lnTo>
                  <a:lnTo>
                    <a:pt x="171450" y="12700"/>
                  </a:lnTo>
                  <a:lnTo>
                    <a:pt x="171450" y="25400"/>
                  </a:lnTo>
                  <a:cubicBezTo>
                    <a:pt x="90805" y="25400"/>
                    <a:pt x="25400" y="90805"/>
                    <a:pt x="25400" y="17145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023002" y="6163419"/>
            <a:ext cx="241698" cy="43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71904" y="7566272"/>
            <a:ext cx="3544044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04720" y="8112621"/>
            <a:ext cx="4678412" cy="106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sz="2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Linguagem de programação para lógica do sistema.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4653766" y="6385620"/>
            <a:ext cx="38100" cy="992238"/>
            <a:chOff x="0" y="0"/>
            <a:chExt cx="50800" cy="132298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0800" cy="1322959"/>
            </a:xfrm>
            <a:custGeom>
              <a:avLst/>
              <a:gdLst/>
              <a:ahLst/>
              <a:cxnLst/>
              <a:rect r="r" b="b" t="t" l="l"/>
              <a:pathLst>
                <a:path h="1322959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297559"/>
                  </a:lnTo>
                  <a:cubicBezTo>
                    <a:pt x="50800" y="1311529"/>
                    <a:pt x="39370" y="1322959"/>
                    <a:pt x="25400" y="1322959"/>
                  </a:cubicBezTo>
                  <a:cubicBezTo>
                    <a:pt x="11430" y="1322959"/>
                    <a:pt x="0" y="1311529"/>
                    <a:pt x="0" y="1297559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344353" y="6057157"/>
            <a:ext cx="656928" cy="656928"/>
            <a:chOff x="0" y="0"/>
            <a:chExt cx="875904" cy="87590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2700" y="1270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75919" cy="875919"/>
            </a:xfrm>
            <a:custGeom>
              <a:avLst/>
              <a:gdLst/>
              <a:ahLst/>
              <a:cxnLst/>
              <a:rect r="r" b="b" t="t" l="l"/>
              <a:pathLst>
                <a:path h="875919" w="875919">
                  <a:moveTo>
                    <a:pt x="0" y="171450"/>
                  </a:moveTo>
                  <a:cubicBezTo>
                    <a:pt x="0" y="76835"/>
                    <a:pt x="76835" y="0"/>
                    <a:pt x="171450" y="0"/>
                  </a:cubicBezTo>
                  <a:lnTo>
                    <a:pt x="704469" y="0"/>
                  </a:lnTo>
                  <a:lnTo>
                    <a:pt x="704469" y="12700"/>
                  </a:lnTo>
                  <a:lnTo>
                    <a:pt x="704469" y="0"/>
                  </a:lnTo>
                  <a:lnTo>
                    <a:pt x="704469" y="12700"/>
                  </a:lnTo>
                  <a:lnTo>
                    <a:pt x="704469" y="0"/>
                  </a:lnTo>
                  <a:cubicBezTo>
                    <a:pt x="799211" y="0"/>
                    <a:pt x="875919" y="76835"/>
                    <a:pt x="875919" y="171450"/>
                  </a:cubicBezTo>
                  <a:lnTo>
                    <a:pt x="875919" y="704469"/>
                  </a:lnTo>
                  <a:lnTo>
                    <a:pt x="863219" y="704469"/>
                  </a:lnTo>
                  <a:lnTo>
                    <a:pt x="875919" y="704469"/>
                  </a:lnTo>
                  <a:cubicBezTo>
                    <a:pt x="875919" y="799211"/>
                    <a:pt x="799084" y="875919"/>
                    <a:pt x="704469" y="875919"/>
                  </a:cubicBezTo>
                  <a:lnTo>
                    <a:pt x="704469" y="863219"/>
                  </a:lnTo>
                  <a:lnTo>
                    <a:pt x="704469" y="875919"/>
                  </a:lnTo>
                  <a:lnTo>
                    <a:pt x="171450" y="875919"/>
                  </a:lnTo>
                  <a:lnTo>
                    <a:pt x="171450" y="863219"/>
                  </a:lnTo>
                  <a:lnTo>
                    <a:pt x="171450" y="875919"/>
                  </a:lnTo>
                  <a:cubicBezTo>
                    <a:pt x="76835" y="875919"/>
                    <a:pt x="0" y="799084"/>
                    <a:pt x="0" y="704469"/>
                  </a:cubicBezTo>
                  <a:lnTo>
                    <a:pt x="0" y="171450"/>
                  </a:lnTo>
                  <a:lnTo>
                    <a:pt x="12700" y="171450"/>
                  </a:lnTo>
                  <a:lnTo>
                    <a:pt x="0" y="171450"/>
                  </a:lnTo>
                  <a:moveTo>
                    <a:pt x="25400" y="171450"/>
                  </a:moveTo>
                  <a:lnTo>
                    <a:pt x="25400" y="704469"/>
                  </a:lnTo>
                  <a:lnTo>
                    <a:pt x="12700" y="704469"/>
                  </a:lnTo>
                  <a:lnTo>
                    <a:pt x="25400" y="704469"/>
                  </a:lnTo>
                  <a:cubicBezTo>
                    <a:pt x="25400" y="785114"/>
                    <a:pt x="90805" y="850519"/>
                    <a:pt x="171450" y="850519"/>
                  </a:cubicBezTo>
                  <a:lnTo>
                    <a:pt x="704469" y="850519"/>
                  </a:lnTo>
                  <a:cubicBezTo>
                    <a:pt x="785114" y="850519"/>
                    <a:pt x="850519" y="785114"/>
                    <a:pt x="850519" y="704469"/>
                  </a:cubicBezTo>
                  <a:lnTo>
                    <a:pt x="850519" y="171450"/>
                  </a:lnTo>
                  <a:lnTo>
                    <a:pt x="863219" y="171450"/>
                  </a:lnTo>
                  <a:lnTo>
                    <a:pt x="850519" y="171450"/>
                  </a:lnTo>
                  <a:cubicBezTo>
                    <a:pt x="850519" y="90805"/>
                    <a:pt x="785114" y="25400"/>
                    <a:pt x="704469" y="25400"/>
                  </a:cubicBezTo>
                  <a:lnTo>
                    <a:pt x="171450" y="25400"/>
                  </a:lnTo>
                  <a:lnTo>
                    <a:pt x="171450" y="12700"/>
                  </a:lnTo>
                  <a:lnTo>
                    <a:pt x="171450" y="25400"/>
                  </a:lnTo>
                  <a:cubicBezTo>
                    <a:pt x="90805" y="25400"/>
                    <a:pt x="25400" y="90805"/>
                    <a:pt x="25400" y="17145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4551968" y="6163419"/>
            <a:ext cx="241698" cy="43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900868" y="7566272"/>
            <a:ext cx="3544044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33686" y="8112621"/>
            <a:ext cx="4678412" cy="106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sz="2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Interface de programação para comunicação entre as camadas.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4510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8" y="9686926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4572" y="519410"/>
            <a:ext cx="6830616" cy="915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5"/>
              </a:lnSpc>
            </a:pPr>
            <a:r>
              <a:rPr lang="en-US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Implementação do CRUD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854572" y="1801118"/>
            <a:ext cx="1220838" cy="1953518"/>
          </a:xfrm>
          <a:custGeom>
            <a:avLst/>
            <a:gdLst/>
            <a:ahLst/>
            <a:cxnLst/>
            <a:rect r="r" b="b" t="t" l="l"/>
            <a:pathLst>
              <a:path h="1953518" w="1220838">
                <a:moveTo>
                  <a:pt x="0" y="0"/>
                </a:moveTo>
                <a:lnTo>
                  <a:pt x="1220838" y="0"/>
                </a:lnTo>
                <a:lnTo>
                  <a:pt x="1220838" y="1953518"/>
                </a:lnTo>
                <a:lnTo>
                  <a:pt x="0" y="19535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8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41674" y="1959471"/>
            <a:ext cx="3052316" cy="46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7"/>
              </a:lnSpc>
            </a:pPr>
            <a:r>
              <a:rPr lang="en-US" sz="2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Criação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41674" y="2430215"/>
            <a:ext cx="8133756" cy="53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18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Formulários para cadastro de novos registros.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854572" y="3754636"/>
            <a:ext cx="1220838" cy="1953518"/>
          </a:xfrm>
          <a:custGeom>
            <a:avLst/>
            <a:gdLst/>
            <a:ahLst/>
            <a:cxnLst/>
            <a:rect r="r" b="b" t="t" l="l"/>
            <a:pathLst>
              <a:path h="1953518" w="1220838">
                <a:moveTo>
                  <a:pt x="0" y="0"/>
                </a:moveTo>
                <a:lnTo>
                  <a:pt x="1220838" y="0"/>
                </a:lnTo>
                <a:lnTo>
                  <a:pt x="1220838" y="1953518"/>
                </a:lnTo>
                <a:lnTo>
                  <a:pt x="0" y="19535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8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41674" y="3912989"/>
            <a:ext cx="3052316" cy="46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7"/>
              </a:lnSpc>
            </a:pPr>
            <a:r>
              <a:rPr lang="en-US" sz="2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Leitura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41674" y="4383733"/>
            <a:ext cx="8133756" cy="53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18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Visualização de dados em tabelas e filtros.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854572" y="5708154"/>
            <a:ext cx="1220838" cy="1953518"/>
          </a:xfrm>
          <a:custGeom>
            <a:avLst/>
            <a:gdLst/>
            <a:ahLst/>
            <a:cxnLst/>
            <a:rect r="r" b="b" t="t" l="l"/>
            <a:pathLst>
              <a:path h="1953518" w="1220838">
                <a:moveTo>
                  <a:pt x="0" y="0"/>
                </a:moveTo>
                <a:lnTo>
                  <a:pt x="1220838" y="0"/>
                </a:lnTo>
                <a:lnTo>
                  <a:pt x="1220838" y="1953518"/>
                </a:lnTo>
                <a:lnTo>
                  <a:pt x="0" y="19535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88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41674" y="5866507"/>
            <a:ext cx="3052316" cy="46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7"/>
              </a:lnSpc>
            </a:pPr>
            <a:r>
              <a:rPr lang="en-US" sz="2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Atualização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41674" y="6337249"/>
            <a:ext cx="8133756" cy="53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18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Formulários para editar registros existentes.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854572" y="7661672"/>
            <a:ext cx="1220838" cy="1953518"/>
          </a:xfrm>
          <a:custGeom>
            <a:avLst/>
            <a:gdLst/>
            <a:ahLst/>
            <a:cxnLst/>
            <a:rect r="r" b="b" t="t" l="l"/>
            <a:pathLst>
              <a:path h="1953518" w="1220838">
                <a:moveTo>
                  <a:pt x="0" y="0"/>
                </a:moveTo>
                <a:lnTo>
                  <a:pt x="1220838" y="0"/>
                </a:lnTo>
                <a:lnTo>
                  <a:pt x="1220838" y="1953518"/>
                </a:lnTo>
                <a:lnTo>
                  <a:pt x="0" y="19535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88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41674" y="7820025"/>
            <a:ext cx="3052316" cy="46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7"/>
              </a:lnSpc>
            </a:pPr>
            <a:r>
              <a:rPr lang="en-US" sz="2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Exclusão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41674" y="8290769"/>
            <a:ext cx="8133756" cy="53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18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Confirmação de exclusão de registros.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4510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8" y="9686926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50" y="1852150"/>
            <a:ext cx="9946200" cy="19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81"/>
              </a:lnSpc>
            </a:pPr>
            <a:r>
              <a:rPr lang="en-US" sz="55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Próximos Passos e Conclusão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2713" y="4211241"/>
            <a:ext cx="4600128" cy="2125414"/>
            <a:chOff x="0" y="0"/>
            <a:chExt cx="6133504" cy="28338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6108065" cy="2808478"/>
            </a:xfrm>
            <a:custGeom>
              <a:avLst/>
              <a:gdLst/>
              <a:ahLst/>
              <a:cxnLst/>
              <a:rect r="r" b="b" t="t" l="l"/>
              <a:pathLst>
                <a:path h="2808478" w="6108065">
                  <a:moveTo>
                    <a:pt x="0" y="158750"/>
                  </a:moveTo>
                  <a:cubicBezTo>
                    <a:pt x="0" y="71120"/>
                    <a:pt x="71501" y="0"/>
                    <a:pt x="159512" y="0"/>
                  </a:cubicBezTo>
                  <a:lnTo>
                    <a:pt x="5948553" y="0"/>
                  </a:lnTo>
                  <a:cubicBezTo>
                    <a:pt x="6036691" y="0"/>
                    <a:pt x="6108065" y="71120"/>
                    <a:pt x="6108065" y="158750"/>
                  </a:cubicBezTo>
                  <a:lnTo>
                    <a:pt x="6108065" y="2649728"/>
                  </a:lnTo>
                  <a:cubicBezTo>
                    <a:pt x="6108065" y="2737485"/>
                    <a:pt x="6036564" y="2808478"/>
                    <a:pt x="5948553" y="2808478"/>
                  </a:cubicBezTo>
                  <a:lnTo>
                    <a:pt x="159512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33465" cy="2833878"/>
            </a:xfrm>
            <a:custGeom>
              <a:avLst/>
              <a:gdLst/>
              <a:ahLst/>
              <a:cxnLst/>
              <a:rect r="r" b="b" t="t" l="l"/>
              <a:pathLst>
                <a:path h="2833878" w="6133465">
                  <a:moveTo>
                    <a:pt x="0" y="171450"/>
                  </a:moveTo>
                  <a:cubicBezTo>
                    <a:pt x="0" y="76708"/>
                    <a:pt x="77216" y="0"/>
                    <a:pt x="172212" y="0"/>
                  </a:cubicBezTo>
                  <a:lnTo>
                    <a:pt x="5961253" y="0"/>
                  </a:lnTo>
                  <a:lnTo>
                    <a:pt x="5961253" y="12700"/>
                  </a:lnTo>
                  <a:lnTo>
                    <a:pt x="5961253" y="0"/>
                  </a:lnTo>
                  <a:cubicBezTo>
                    <a:pt x="6056376" y="0"/>
                    <a:pt x="6133465" y="76708"/>
                    <a:pt x="6133465" y="171450"/>
                  </a:cubicBezTo>
                  <a:lnTo>
                    <a:pt x="6120765" y="171450"/>
                  </a:lnTo>
                  <a:lnTo>
                    <a:pt x="6133465" y="171450"/>
                  </a:lnTo>
                  <a:lnTo>
                    <a:pt x="6133465" y="2662428"/>
                  </a:lnTo>
                  <a:lnTo>
                    <a:pt x="6120765" y="2662428"/>
                  </a:lnTo>
                  <a:lnTo>
                    <a:pt x="6133465" y="2662428"/>
                  </a:lnTo>
                  <a:cubicBezTo>
                    <a:pt x="6133465" y="2757170"/>
                    <a:pt x="6056249" y="2833878"/>
                    <a:pt x="5961253" y="2833878"/>
                  </a:cubicBezTo>
                  <a:lnTo>
                    <a:pt x="5961253" y="2821178"/>
                  </a:lnTo>
                  <a:lnTo>
                    <a:pt x="5961253" y="2833878"/>
                  </a:lnTo>
                  <a:lnTo>
                    <a:pt x="172212" y="2833878"/>
                  </a:lnTo>
                  <a:lnTo>
                    <a:pt x="172212" y="2821178"/>
                  </a:lnTo>
                  <a:lnTo>
                    <a:pt x="172212" y="2833878"/>
                  </a:lnTo>
                  <a:cubicBezTo>
                    <a:pt x="77216" y="2833878"/>
                    <a:pt x="0" y="2757170"/>
                    <a:pt x="0" y="2662428"/>
                  </a:cubicBezTo>
                  <a:lnTo>
                    <a:pt x="0" y="171450"/>
                  </a:lnTo>
                  <a:lnTo>
                    <a:pt x="12700" y="171450"/>
                  </a:lnTo>
                  <a:lnTo>
                    <a:pt x="0" y="171450"/>
                  </a:lnTo>
                  <a:moveTo>
                    <a:pt x="25400" y="171450"/>
                  </a:moveTo>
                  <a:lnTo>
                    <a:pt x="25400" y="2662428"/>
                  </a:lnTo>
                  <a:lnTo>
                    <a:pt x="12700" y="2662428"/>
                  </a:lnTo>
                  <a:lnTo>
                    <a:pt x="25400" y="2662428"/>
                  </a:lnTo>
                  <a:cubicBezTo>
                    <a:pt x="25400" y="2743073"/>
                    <a:pt x="91059" y="2808478"/>
                    <a:pt x="172212" y="2808478"/>
                  </a:cubicBezTo>
                  <a:lnTo>
                    <a:pt x="5961253" y="2808478"/>
                  </a:lnTo>
                  <a:cubicBezTo>
                    <a:pt x="6042406" y="2808478"/>
                    <a:pt x="6108065" y="2743073"/>
                    <a:pt x="6108065" y="2662428"/>
                  </a:cubicBezTo>
                  <a:lnTo>
                    <a:pt x="6108065" y="171450"/>
                  </a:lnTo>
                  <a:cubicBezTo>
                    <a:pt x="6108065" y="90805"/>
                    <a:pt x="6042406" y="25400"/>
                    <a:pt x="5961253" y="25400"/>
                  </a:cubicBezTo>
                  <a:lnTo>
                    <a:pt x="172212" y="25400"/>
                  </a:lnTo>
                  <a:lnTo>
                    <a:pt x="172212" y="12700"/>
                  </a:lnTo>
                  <a:lnTo>
                    <a:pt x="172212" y="25400"/>
                  </a:lnTo>
                  <a:cubicBezTo>
                    <a:pt x="91059" y="25400"/>
                    <a:pt x="25400" y="90805"/>
                    <a:pt x="25400" y="17145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85280" y="4418558"/>
            <a:ext cx="3544044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Testes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5280" y="4964907"/>
            <a:ext cx="3994994" cy="106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Garantir a qualidade do sistema.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847309" y="4211241"/>
            <a:ext cx="4600128" cy="2125414"/>
            <a:chOff x="0" y="0"/>
            <a:chExt cx="6133504" cy="28338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00" y="12700"/>
              <a:ext cx="6108065" cy="2808478"/>
            </a:xfrm>
            <a:custGeom>
              <a:avLst/>
              <a:gdLst/>
              <a:ahLst/>
              <a:cxnLst/>
              <a:rect r="r" b="b" t="t" l="l"/>
              <a:pathLst>
                <a:path h="2808478" w="6108065">
                  <a:moveTo>
                    <a:pt x="0" y="158750"/>
                  </a:moveTo>
                  <a:cubicBezTo>
                    <a:pt x="0" y="71120"/>
                    <a:pt x="71501" y="0"/>
                    <a:pt x="159512" y="0"/>
                  </a:cubicBezTo>
                  <a:lnTo>
                    <a:pt x="5948553" y="0"/>
                  </a:lnTo>
                  <a:cubicBezTo>
                    <a:pt x="6036691" y="0"/>
                    <a:pt x="6108065" y="71120"/>
                    <a:pt x="6108065" y="158750"/>
                  </a:cubicBezTo>
                  <a:lnTo>
                    <a:pt x="6108065" y="2649728"/>
                  </a:lnTo>
                  <a:cubicBezTo>
                    <a:pt x="6108065" y="2737485"/>
                    <a:pt x="6036564" y="2808478"/>
                    <a:pt x="5948553" y="2808478"/>
                  </a:cubicBezTo>
                  <a:lnTo>
                    <a:pt x="159512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33465" cy="2833878"/>
            </a:xfrm>
            <a:custGeom>
              <a:avLst/>
              <a:gdLst/>
              <a:ahLst/>
              <a:cxnLst/>
              <a:rect r="r" b="b" t="t" l="l"/>
              <a:pathLst>
                <a:path h="2833878" w="6133465">
                  <a:moveTo>
                    <a:pt x="0" y="171450"/>
                  </a:moveTo>
                  <a:cubicBezTo>
                    <a:pt x="0" y="76708"/>
                    <a:pt x="77216" y="0"/>
                    <a:pt x="172212" y="0"/>
                  </a:cubicBezTo>
                  <a:lnTo>
                    <a:pt x="5961253" y="0"/>
                  </a:lnTo>
                  <a:lnTo>
                    <a:pt x="5961253" y="12700"/>
                  </a:lnTo>
                  <a:lnTo>
                    <a:pt x="5961253" y="0"/>
                  </a:lnTo>
                  <a:cubicBezTo>
                    <a:pt x="6056376" y="0"/>
                    <a:pt x="6133465" y="76708"/>
                    <a:pt x="6133465" y="171450"/>
                  </a:cubicBezTo>
                  <a:lnTo>
                    <a:pt x="6120765" y="171450"/>
                  </a:lnTo>
                  <a:lnTo>
                    <a:pt x="6133465" y="171450"/>
                  </a:lnTo>
                  <a:lnTo>
                    <a:pt x="6133465" y="2662428"/>
                  </a:lnTo>
                  <a:lnTo>
                    <a:pt x="6120765" y="2662428"/>
                  </a:lnTo>
                  <a:lnTo>
                    <a:pt x="6133465" y="2662428"/>
                  </a:lnTo>
                  <a:cubicBezTo>
                    <a:pt x="6133465" y="2757170"/>
                    <a:pt x="6056249" y="2833878"/>
                    <a:pt x="5961253" y="2833878"/>
                  </a:cubicBezTo>
                  <a:lnTo>
                    <a:pt x="5961253" y="2821178"/>
                  </a:lnTo>
                  <a:lnTo>
                    <a:pt x="5961253" y="2833878"/>
                  </a:lnTo>
                  <a:lnTo>
                    <a:pt x="172212" y="2833878"/>
                  </a:lnTo>
                  <a:lnTo>
                    <a:pt x="172212" y="2821178"/>
                  </a:lnTo>
                  <a:lnTo>
                    <a:pt x="172212" y="2833878"/>
                  </a:lnTo>
                  <a:cubicBezTo>
                    <a:pt x="77216" y="2833878"/>
                    <a:pt x="0" y="2757170"/>
                    <a:pt x="0" y="2662428"/>
                  </a:cubicBezTo>
                  <a:lnTo>
                    <a:pt x="0" y="171450"/>
                  </a:lnTo>
                  <a:lnTo>
                    <a:pt x="12700" y="171450"/>
                  </a:lnTo>
                  <a:lnTo>
                    <a:pt x="0" y="171450"/>
                  </a:lnTo>
                  <a:moveTo>
                    <a:pt x="25400" y="171450"/>
                  </a:moveTo>
                  <a:lnTo>
                    <a:pt x="25400" y="2662428"/>
                  </a:lnTo>
                  <a:lnTo>
                    <a:pt x="12700" y="2662428"/>
                  </a:lnTo>
                  <a:lnTo>
                    <a:pt x="25400" y="2662428"/>
                  </a:lnTo>
                  <a:cubicBezTo>
                    <a:pt x="25400" y="2743073"/>
                    <a:pt x="91059" y="2808478"/>
                    <a:pt x="172212" y="2808478"/>
                  </a:cubicBezTo>
                  <a:lnTo>
                    <a:pt x="5961253" y="2808478"/>
                  </a:lnTo>
                  <a:cubicBezTo>
                    <a:pt x="6042406" y="2808478"/>
                    <a:pt x="6108065" y="2743073"/>
                    <a:pt x="6108065" y="2662428"/>
                  </a:cubicBezTo>
                  <a:lnTo>
                    <a:pt x="6108065" y="171450"/>
                  </a:lnTo>
                  <a:cubicBezTo>
                    <a:pt x="6108065" y="90805"/>
                    <a:pt x="6042406" y="25400"/>
                    <a:pt x="5961253" y="25400"/>
                  </a:cubicBezTo>
                  <a:lnTo>
                    <a:pt x="172212" y="25400"/>
                  </a:lnTo>
                  <a:lnTo>
                    <a:pt x="172212" y="12700"/>
                  </a:lnTo>
                  <a:lnTo>
                    <a:pt x="172212" y="25400"/>
                  </a:lnTo>
                  <a:cubicBezTo>
                    <a:pt x="91059" y="25400"/>
                    <a:pt x="25400" y="90805"/>
                    <a:pt x="25400" y="17145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149876" y="4418558"/>
            <a:ext cx="3544044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Documentação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49876" y="4964907"/>
            <a:ext cx="3994994" cy="106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Criar documentação completa para o sistema.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82713" y="6601123"/>
            <a:ext cx="9464576" cy="1671786"/>
            <a:chOff x="0" y="0"/>
            <a:chExt cx="12619435" cy="22290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12594082" cy="2203577"/>
            </a:xfrm>
            <a:custGeom>
              <a:avLst/>
              <a:gdLst/>
              <a:ahLst/>
              <a:cxnLst/>
              <a:rect r="r" b="b" t="t" l="l"/>
              <a:pathLst>
                <a:path h="2203577" w="12594082">
                  <a:moveTo>
                    <a:pt x="0" y="158750"/>
                  </a:moveTo>
                  <a:cubicBezTo>
                    <a:pt x="0" y="71120"/>
                    <a:pt x="71755" y="0"/>
                    <a:pt x="160274" y="0"/>
                  </a:cubicBezTo>
                  <a:lnTo>
                    <a:pt x="12433808" y="0"/>
                  </a:lnTo>
                  <a:cubicBezTo>
                    <a:pt x="12522326" y="0"/>
                    <a:pt x="12594082" y="71120"/>
                    <a:pt x="12594082" y="158750"/>
                  </a:cubicBezTo>
                  <a:lnTo>
                    <a:pt x="12594082" y="2044827"/>
                  </a:lnTo>
                  <a:cubicBezTo>
                    <a:pt x="12594082" y="2132457"/>
                    <a:pt x="12522326" y="2203577"/>
                    <a:pt x="12433808" y="2203577"/>
                  </a:cubicBezTo>
                  <a:lnTo>
                    <a:pt x="160274" y="2203577"/>
                  </a:lnTo>
                  <a:cubicBezTo>
                    <a:pt x="71755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619482" cy="2229104"/>
            </a:xfrm>
            <a:custGeom>
              <a:avLst/>
              <a:gdLst/>
              <a:ahLst/>
              <a:cxnLst/>
              <a:rect r="r" b="b" t="t" l="l"/>
              <a:pathLst>
                <a:path h="2229104" w="12619482">
                  <a:moveTo>
                    <a:pt x="0" y="171450"/>
                  </a:moveTo>
                  <a:cubicBezTo>
                    <a:pt x="0" y="76708"/>
                    <a:pt x="77597" y="0"/>
                    <a:pt x="172974" y="0"/>
                  </a:cubicBezTo>
                  <a:lnTo>
                    <a:pt x="12446508" y="0"/>
                  </a:lnTo>
                  <a:lnTo>
                    <a:pt x="12446508" y="12700"/>
                  </a:lnTo>
                  <a:lnTo>
                    <a:pt x="12446508" y="0"/>
                  </a:lnTo>
                  <a:cubicBezTo>
                    <a:pt x="12541885" y="0"/>
                    <a:pt x="12619482" y="76708"/>
                    <a:pt x="12619482" y="171450"/>
                  </a:cubicBezTo>
                  <a:lnTo>
                    <a:pt x="12606782" y="171450"/>
                  </a:lnTo>
                  <a:lnTo>
                    <a:pt x="12619482" y="171450"/>
                  </a:lnTo>
                  <a:lnTo>
                    <a:pt x="12619482" y="2057527"/>
                  </a:lnTo>
                  <a:lnTo>
                    <a:pt x="12606782" y="2057527"/>
                  </a:lnTo>
                  <a:lnTo>
                    <a:pt x="12619482" y="2057527"/>
                  </a:lnTo>
                  <a:cubicBezTo>
                    <a:pt x="12619482" y="2152396"/>
                    <a:pt x="12541885" y="2228977"/>
                    <a:pt x="12446508" y="2228977"/>
                  </a:cubicBezTo>
                  <a:lnTo>
                    <a:pt x="12446508" y="2216277"/>
                  </a:lnTo>
                  <a:lnTo>
                    <a:pt x="12446508" y="2228977"/>
                  </a:lnTo>
                  <a:lnTo>
                    <a:pt x="172974" y="2228977"/>
                  </a:lnTo>
                  <a:lnTo>
                    <a:pt x="172974" y="2216277"/>
                  </a:lnTo>
                  <a:lnTo>
                    <a:pt x="172974" y="2228977"/>
                  </a:lnTo>
                  <a:cubicBezTo>
                    <a:pt x="77597" y="2229104"/>
                    <a:pt x="0" y="2152396"/>
                    <a:pt x="0" y="2057527"/>
                  </a:cubicBezTo>
                  <a:lnTo>
                    <a:pt x="0" y="171450"/>
                  </a:lnTo>
                  <a:lnTo>
                    <a:pt x="12700" y="171450"/>
                  </a:lnTo>
                  <a:lnTo>
                    <a:pt x="0" y="171450"/>
                  </a:lnTo>
                  <a:moveTo>
                    <a:pt x="25400" y="171450"/>
                  </a:moveTo>
                  <a:lnTo>
                    <a:pt x="25400" y="2057527"/>
                  </a:lnTo>
                  <a:lnTo>
                    <a:pt x="12700" y="2057527"/>
                  </a:lnTo>
                  <a:lnTo>
                    <a:pt x="25400" y="2057527"/>
                  </a:lnTo>
                  <a:cubicBezTo>
                    <a:pt x="25400" y="2138045"/>
                    <a:pt x="91313" y="2203577"/>
                    <a:pt x="172974" y="2203577"/>
                  </a:cubicBezTo>
                  <a:lnTo>
                    <a:pt x="12446508" y="2203577"/>
                  </a:lnTo>
                  <a:cubicBezTo>
                    <a:pt x="12528169" y="2203577"/>
                    <a:pt x="12594082" y="2138045"/>
                    <a:pt x="12594082" y="2057527"/>
                  </a:cubicBezTo>
                  <a:lnTo>
                    <a:pt x="12594082" y="171450"/>
                  </a:lnTo>
                  <a:cubicBezTo>
                    <a:pt x="12594082" y="90932"/>
                    <a:pt x="12528169" y="25400"/>
                    <a:pt x="12446508" y="25400"/>
                  </a:cubicBezTo>
                  <a:lnTo>
                    <a:pt x="172974" y="25400"/>
                  </a:lnTo>
                  <a:lnTo>
                    <a:pt x="172974" y="12700"/>
                  </a:lnTo>
                  <a:lnTo>
                    <a:pt x="172974" y="25400"/>
                  </a:lnTo>
                  <a:cubicBezTo>
                    <a:pt x="91313" y="25400"/>
                    <a:pt x="25400" y="90932"/>
                    <a:pt x="25400" y="17145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85280" y="6808440"/>
            <a:ext cx="3544044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Implantação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5280" y="7354789"/>
            <a:ext cx="8859442" cy="61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Preparar o sistema para produção.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DAGYQn69Z-E</dc:identifier>
  <dcterms:modified xsi:type="dcterms:W3CDTF">2011-08-01T06:04:30Z</dcterms:modified>
  <cp:revision>1</cp:revision>
  <dc:title>Trabalho de Banco de Dados 2.pptx</dc:title>
</cp:coreProperties>
</file>